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5" r:id="rId4"/>
    <p:sldId id="259" r:id="rId5"/>
    <p:sldId id="273" r:id="rId6"/>
    <p:sldId id="274" r:id="rId7"/>
    <p:sldId id="269" r:id="rId8"/>
    <p:sldId id="270" r:id="rId9"/>
    <p:sldId id="257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1F8B55-3D3C-4903-82FE-5B60664C1162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ACF712E-24B2-4473-A690-605E8B3BC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dou47@mail.ru" TargetMode="External"/><Relationship Id="rId2" Type="http://schemas.openxmlformats.org/officeDocument/2006/relationships/hyperlink" Target="mailto:dou047@edu-frn.spb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47spb.tvoysadik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0C0CEF0-7A5B-43F7-81B5-C538B6E02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4880" y="535604"/>
            <a:ext cx="6172200" cy="3685484"/>
          </a:xfrm>
        </p:spPr>
        <p:txBody>
          <a:bodyPr>
            <a:normAutofit fontScale="90000"/>
          </a:bodyPr>
          <a:lstStyle/>
          <a:p>
            <a:pPr marL="398145" marR="492760" indent="448945" algn="ctr">
              <a:lnSpc>
                <a:spcPct val="115000"/>
              </a:lnSpc>
              <a:spcAft>
                <a:spcPts val="0"/>
              </a:spcAft>
            </a:pPr>
            <a:b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КРАТКАЯ ПРЕЗЕНТАЦИЯ</a:t>
            </a:r>
            <a:b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АДАПТИРОВАННОЙ ОБРАЗОВАТЕЛЬНОЙ ПРОГРАММЫ ДОШКОЛЬНОГО </a:t>
            </a:r>
            <a:r>
              <a:rPr lang="ru-RU" sz="2000" b="1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20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 С ОГРАНИЧЕННЫМИ ВОЗМОЖНОСТЯМИ ЗДОРОВЬЯ </a:t>
            </a:r>
            <a:b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</a:t>
            </a:r>
            <a:r>
              <a:rPr lang="ru-RU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ТЯЖЁЛЫМИ НАРУШЕНИЯМИ РЕЧИ)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607A772E-24A1-4715-BB57-F48F7BDBF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4221088"/>
            <a:ext cx="6172200" cy="2153834"/>
          </a:xfrm>
        </p:spPr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Государственного бюджетного дошкольного образовательного учреждения детский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сад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№ 47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компенсирующего вида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Фрунзенского района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AAF90-CEC4-4757-9390-0832C9FB7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84912D-97BC-4980-8807-BA19A5A10B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74638"/>
            <a:ext cx="7467600" cy="61993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определяет обязательную часть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часть, формируемую участниками образовательных отношений.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части, формируемой участниками образовательных отношений, представлены: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парциальные образовательные программы: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«Юный эколог» С. Н. Николаевой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(программа направлена на формирование основ экологической культуры у детей 3-7 лет в условиях детского сада);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Петербурговедение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малышей от 3 до 7 лет. Программа «Первые шаги»»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Г.Т.Алифановой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(программа направлена на формирование знаний истории и культуры Санкт-Петербурга, воспитание чувства гордости, уважения, любви и заботы о родном городе); 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детей к истокам русской народной культуры» О. Л. Князевой, М. Д.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Маханевой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(программа направлена на приобщение детей к национальной культуре, развитие интереса к русскому народному творчеству, воспитание у детей патриотических чувств и духовности);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методики, формы организации образовательной и воспитательной работы.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20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ГБДОУ детский сад №47 Фрунзенского района СПб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Расположен по адресу: 192283, Санкт-Петербург, ул. Малая Балканская, дом 42, корпус 2, литера А.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Адрес электронной почты:</a:t>
            </a:r>
          </a:p>
          <a:p>
            <a:pPr fontAlgn="base">
              <a:buNone/>
            </a:pPr>
            <a:r>
              <a:rPr lang="en-US" b="1" dirty="0">
                <a:latin typeface="Arial" pitchFamily="34" charset="0"/>
                <a:cs typeface="Arial" pitchFamily="34" charset="0"/>
                <a:hlinkClick r:id="rId2"/>
              </a:rPr>
              <a:t>dou047@edu-frn.spb.ru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  <a:hlinkClick r:id="rId3"/>
              </a:rPr>
              <a:t>gdou47@mail.ru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Сайт: </a:t>
            </a:r>
            <a:r>
              <a:rPr lang="en-US" dirty="0">
                <a:latin typeface="Arial" pitchFamily="34" charset="0"/>
                <a:cs typeface="Arial" pitchFamily="34" charset="0"/>
                <a:hlinkClick r:id="rId4"/>
              </a:rPr>
              <a:t>http://47spb.tvoysadik.ru/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Контактный телефон: 771-74-51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8D618-3E98-4AAB-A98A-48534FAB2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57BE76-5A6F-4BCD-8D03-59819D8453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дошкольное учреждение детский сад № 47 компенсирующего вида Фрунзенского района Санкт-Петербурга, осуществляющее образовательную деятельность на уровне дошкольного образования,  на основе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адаптированной образовательной программы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для обучающихся с ограниченными возможностями здоровья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 разработало  и утвердило адаптированную образовательную программу дошкольного образования  для обучающихся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 (с тяжелыми нарушениями речи)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690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Bookman Old Style" pitchFamily="18" charset="0"/>
              </a:rPr>
              <a:t>Программа разработана</a:t>
            </a:r>
            <a:br>
              <a:rPr lang="ru-RU" b="1" dirty="0">
                <a:latin typeface="Bookman Old Style" pitchFamily="18" charset="0"/>
              </a:rPr>
            </a:br>
            <a:r>
              <a:rPr lang="ru-RU" b="1" dirty="0">
                <a:latin typeface="Bookman Old Style" pitchFamily="18" charset="0"/>
              </a:rPr>
              <a:t>в соответствии с 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467600" cy="4845152"/>
          </a:xfrm>
        </p:spPr>
        <p:txBody>
          <a:bodyPr>
            <a:normAutofit fontScale="62500" lnSpcReduction="20000"/>
          </a:bodyPr>
          <a:lstStyle/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федеральным законом от 29 декабря 2012г. № 273-ФЗ «Об образовании в Российской Федерации»;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образования и науки РФ от 17.10.2013г. №1155 «Об утверждении федерального государственного образовательного стандарта дошкольного образования» (далее – ФГОС ДО);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РФ от 21.01.2019 г. №31 «О внесении изменения в федеральный государственный образовательный стандарт дошкольного образования, утвержденный приказом Министерства образования и науки Российской Федерации от 17 октября 2013 г. № 1155»;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Российской Федерации от 08.11.2022 №955 «О внесении изменений в некоторые приказы Министерства образования и науки РФ и Министерства просвещения РФ,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нарушениями)»;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Российской Федерации от 25.11.2022 №1028 «Об утверждении федеральной образовательной программы дошкольного образования»;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Российской Федерации от 24.11.2022 №1022 «Об утверждении федеральной адаптированной образовательной программы дошкольного образования для обучающихся с ограниченными возможностями здоровья»;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РФ от 31.07.2020г. №373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приказом Министерства просвещения РФ от 1 декабря 2022 г. № 1048 «О внесении изменений в Порядок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образования, утвержденный приказом Министерства просвещения Российской Федерации от 31 июля 2020 г. N 373»;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иными нормативно-правовыми актами Российской Федерации и Санкт-Петербурга;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Уставом ГБДОУ детский сад № 47</a:t>
            </a: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839A12-F4E3-4486-9555-0E1E09F9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направлена на: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F4373F-0F2A-41F1-98E9-0F12C5C7A76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развивающей образовательной среды для детей дошкольного возраста, открывающей возможности для позитивной социализации ребёнка, его всестороннего личностного развития, развития инициативы и творческих способностей, индивидуализации на основе сотрудничества с взрослыми и сверстниками в соответствующих дошкольному возрасту видах деятельности и учетом особых образовательных потребностей детей с ограниченными возможностями здоровья (далее по тексту – ОВЗ).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261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BC39C-B8CB-4BCB-A742-DBBCCDD61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7A0823-40A6-4AD4-A627-6F8B655F597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Программы в соответствии с требованиями Стандарта включает три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основных раздела -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целевой, содержательный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организационный.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Целевой раздел Программы включает пояснительную записку и планируемые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освоения Программы, определяет ее цели и задачи, принципы и подходы к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формированию</a:t>
            </a:r>
            <a:r>
              <a:rPr lang="ru-RU" sz="1800" spc="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Программы,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</a:t>
            </a:r>
            <a:r>
              <a:rPr lang="ru-RU" sz="1800" spc="2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ее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освоения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виде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целевых ориентиров.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Содержательный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 по пяти образовательным областям: социально-коммуникативное развитие;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познавательное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развитие;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речевое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развитие;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художественно-эстетическое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развитие;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физическое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развитие.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Организационный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содержит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обеспечивающие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с ТНР,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организации развивающей предметно-пространственной среды, федеральный</a:t>
            </a:r>
            <a:r>
              <a:rPr lang="ru-RU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календарный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воспитательной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работы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перечнем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народных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праздников,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памятных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календарном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воспитательной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работы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ГБ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ДОУ №47.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83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Цель реализации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образования, определяемых общими и особыми потребностями обучающегося раннего 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 возраста с ОВЗ, индивидуальными особенностями его развития и состояния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здоровья.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содействует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взаимопониманию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сотрудничеству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между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людьми,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способствует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доступного и качественного образования, обеспечивает развитие способностей каждого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формирование и развитие личности ребенка в соответствии с принятыми в семье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духовно-нравственными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социокультурными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ценностями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целях</a:t>
            </a:r>
            <a:r>
              <a:rPr lang="ru-RU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интеллектуального,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духовно-нравственного,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творческого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физического</a:t>
            </a:r>
            <a:r>
              <a:rPr lang="ru-RU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человека,</a:t>
            </a:r>
            <a:r>
              <a:rPr lang="ru-RU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удовлетворения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его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образовательных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потребностей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интересов.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/>
              <a:t>Задачи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829576" cy="5286412"/>
          </a:xfrm>
        </p:spPr>
        <p:txBody>
          <a:bodyPr>
            <a:normAutofit fontScale="70000" lnSpcReduction="20000"/>
          </a:bodyPr>
          <a:lstStyle/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реализация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содержания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АОП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коррекция</a:t>
            </a:r>
            <a:r>
              <a:rPr lang="ru-RU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недостатков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психофизического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ОВЗ;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охрана и укрепление физического и психического здоровья обучающихся с ОВЗ, 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том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числе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эмоционального благополучия;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равных возможностей для полноценного развития ребенка с ОВЗ 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дошкольного образования независимо от места проживания, пола, нации, языка,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социального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статуса;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создание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благоприятных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возрастными,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психофизическими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индивидуальными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особенностями,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способностей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творческого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ОВЗ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</a:t>
            </a:r>
            <a:r>
              <a:rPr lang="ru-RU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педагогическим</a:t>
            </a:r>
            <a:r>
              <a:rPr lang="ru-RU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работником,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родителями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(законными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представителями),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другими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детьми;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объединение обучения 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воспитания в целостный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 на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духовно-нравственных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социокультурных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ценностей,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принятых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поведения в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интересах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человека, семьи, общества;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формирование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культуры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ОВЗ,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социальных,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нравственных,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эстетических,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интеллектуальных,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качеств,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инициативности,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самостоятельности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ответственности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предпосылок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учебной деятельности;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формирование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социокультурной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среды,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соответствующей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психофизическим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индивидуальным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особенностям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 с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ОВЗ;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психолого-педагогической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поддержки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(законных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представителей)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вопросах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охраны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укрепления здоровья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ОВЗ;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преемственности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целей,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начального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общего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1014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Bookman Old Style" pitchFamily="18" charset="0"/>
              </a:rPr>
              <a:t>ПРИНЦИПЫ ПОСТРОЕНИЯ ПРОГРАММЫ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467600" cy="4701136"/>
          </a:xfrm>
        </p:spPr>
        <p:txBody>
          <a:bodyPr>
            <a:normAutofit fontScale="92500" lnSpcReduction="10000"/>
          </a:bodyPr>
          <a:lstStyle/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Поддержка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разнообразия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детства.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Сохранение уникальности и самоценности детства как важного этапа в общем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развитии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Позитивная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социализация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Личностно-развивающий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гуманистический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работников 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(законных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представителей), педагогических 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иных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работников ДОУ и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Содействие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педагогических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работников,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признание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полноценным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участником</a:t>
            </a:r>
            <a:r>
              <a:rPr lang="ru-RU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(субъектом)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образовательных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Сотрудничество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ДОУ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семьей.</a:t>
            </a:r>
          </a:p>
          <a:p>
            <a:pPr indent="444500" algn="just">
              <a:lnSpc>
                <a:spcPct val="115000"/>
              </a:lnSpc>
            </a:pPr>
            <a:r>
              <a:rPr lang="ru-RU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r>
              <a:rPr lang="ru-RU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Возрастная</a:t>
            </a:r>
            <a:r>
              <a:rPr lang="ru-RU" sz="1800" spc="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адекватность</a:t>
            </a:r>
            <a:r>
              <a:rPr lang="ru-RU" sz="1800" spc="2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образования.</a:t>
            </a:r>
            <a:r>
              <a:rPr lang="ru-RU" sz="1800" spc="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Данный</a:t>
            </a:r>
            <a:r>
              <a:rPr lang="ru-RU" sz="1800" spc="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</a:t>
            </a:r>
            <a:r>
              <a:rPr lang="ru-RU" sz="1800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предполагает</a:t>
            </a:r>
            <a:r>
              <a:rPr lang="ru-RU" sz="1800" spc="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подбор содержания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возрастными</a:t>
            </a:r>
            <a:r>
              <a:rPr lang="ru-RU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особенностями обучающихся.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312</TotalTime>
  <Words>1190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Century Schoolbook</vt:lpstr>
      <vt:lpstr>Times New Roman</vt:lpstr>
      <vt:lpstr>Wingdings</vt:lpstr>
      <vt:lpstr>Wingdings 2</vt:lpstr>
      <vt:lpstr>Эркер</vt:lpstr>
      <vt:lpstr> КРАТКАЯ ПРЕЗЕНТАЦИЯ  АДАПТИРОВАННОЙ ОБРАЗОВАТЕЛЬНОЙ ПРОГРАММЫ ДОШКОЛЬНОГО  ОБРАЗОВАНИЯ ДЛЯ ОБУЧАЮЩИХСЯ С ОГРАНИЧЕННЫМИ ВОЗМОЖНОСТЯМИ ЗДОРОВЬЯ  (С ТЯЖЁЛЫМИ НАРУШЕНИЯМИ РЕЧИ)    </vt:lpstr>
      <vt:lpstr>ГБДОУ детский сад №47 Фрунзенского района СПб</vt:lpstr>
      <vt:lpstr>Презентация PowerPoint</vt:lpstr>
      <vt:lpstr>Программа разработана в соответствии с :</vt:lpstr>
      <vt:lpstr>Программа направлена на:</vt:lpstr>
      <vt:lpstr>СТРУКТУРА ПРОГРАММЫ</vt:lpstr>
      <vt:lpstr>Цель реализации Программы:</vt:lpstr>
      <vt:lpstr>Задачи Программы:</vt:lpstr>
      <vt:lpstr>ПРИНЦИПЫ ПОСТРОЕНИЯ ПРОГРАММЫ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дошкольное образовательное учреждение  детский сад №47 комбинированного вида Фрунзенского района Санкт-Петербурга</dc:title>
  <dc:creator>user</dc:creator>
  <cp:lastModifiedBy>User</cp:lastModifiedBy>
  <cp:revision>29</cp:revision>
  <dcterms:created xsi:type="dcterms:W3CDTF">2015-06-02T07:27:10Z</dcterms:created>
  <dcterms:modified xsi:type="dcterms:W3CDTF">2023-06-28T10:11:25Z</dcterms:modified>
</cp:coreProperties>
</file>